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71" r:id="rId5"/>
    <p:sldId id="274" r:id="rId6"/>
    <p:sldId id="275" r:id="rId7"/>
    <p:sldId id="259" r:id="rId8"/>
    <p:sldId id="260" r:id="rId9"/>
    <p:sldId id="258" r:id="rId10"/>
    <p:sldId id="273" r:id="rId11"/>
    <p:sldId id="261" r:id="rId12"/>
    <p:sldId id="263" r:id="rId13"/>
    <p:sldId id="262" r:id="rId14"/>
    <p:sldId id="264" r:id="rId15"/>
    <p:sldId id="267" r:id="rId16"/>
    <p:sldId id="272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0A87-F0B8-429F-95D9-C00D579FEBE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8DE5-0250-491E-A9D5-1CFCF521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 – Logan if he</a:t>
            </a:r>
            <a:r>
              <a:rPr lang="en-US" baseline="0" dirty="0" smtClean="0"/>
              <a:t> is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2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Large Members – Individual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Cami</a:t>
            </a:r>
            <a:r>
              <a:rPr lang="en-US" dirty="0" smtClean="0"/>
              <a:t> and Elliot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 - Include</a:t>
            </a:r>
            <a:r>
              <a:rPr lang="en-US" baseline="0" dirty="0" smtClean="0"/>
              <a:t> what a typical day looks like – especially for 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8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8DE5-0250-491E-A9D5-1CFCF521FC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hschoralmusic.bringit.bz/dashboard/f78f38" TargetMode="External"/><Relationship Id="rId2" Type="http://schemas.openxmlformats.org/officeDocument/2006/relationships/hyperlink" Target="http://www.ankenychoir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kenychoir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UQgEo8VS4aqXF7GxBW3nVWRIbjkO07mss2wtvtf1ayeZyWfIVOeDYH9qzwbNoWlrH5AToNcNqRc73_TGK2l5t_ESjLOZFFQ7iJHvQkUOPE1D6IS6g-F5mvyuPa-dSeHxu1Tkqj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66" y="1854927"/>
            <a:ext cx="2534192" cy="2534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0413" y="4650375"/>
            <a:ext cx="538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2019-2020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55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Resources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248" y="2292926"/>
            <a:ext cx="4876800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3"/>
                </a:solidFill>
                <a:hlinkClick r:id="rId2"/>
              </a:rPr>
              <a:t>Ankeny </a:t>
            </a:r>
            <a:r>
              <a:rPr lang="en-US" sz="3200" dirty="0">
                <a:solidFill>
                  <a:schemeClr val="accent3"/>
                </a:solidFill>
                <a:hlinkClick r:id="rId2"/>
              </a:rPr>
              <a:t>Centennial Choral </a:t>
            </a:r>
            <a:r>
              <a:rPr lang="en-US" sz="3200" dirty="0" smtClean="0">
                <a:solidFill>
                  <a:schemeClr val="accent3"/>
                </a:solidFill>
                <a:hlinkClick r:id="rId2"/>
              </a:rPr>
              <a:t>Music</a:t>
            </a:r>
            <a:endParaRPr lang="en-US" sz="32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3"/>
                </a:solidFill>
                <a:hlinkClick r:id="rId3"/>
              </a:rPr>
              <a:t>Bring It</a:t>
            </a:r>
            <a:endParaRPr lang="en-US" sz="3200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24424" y="2514600"/>
            <a:ext cx="5422987" cy="23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65909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How can you Contribute??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3" y="2514600"/>
            <a:ext cx="9905998" cy="35705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/>
              <a:t>Do you prefer to support through:</a:t>
            </a:r>
          </a:p>
          <a:p>
            <a:pPr lvl="1"/>
            <a:r>
              <a:rPr lang="en-US" sz="4000" b="1" dirty="0"/>
              <a:t>Financial Support?</a:t>
            </a:r>
          </a:p>
          <a:p>
            <a:pPr lvl="1"/>
            <a:r>
              <a:rPr lang="en-US" sz="4000" b="1" dirty="0"/>
              <a:t>Service?</a:t>
            </a:r>
          </a:p>
          <a:p>
            <a:pPr lvl="1"/>
            <a:r>
              <a:rPr lang="en-US" sz="4000" b="1" dirty="0"/>
              <a:t>Leadership?</a:t>
            </a:r>
          </a:p>
          <a:p>
            <a:pPr marL="457200" lvl="1" indent="0">
              <a:buNone/>
            </a:pPr>
            <a:endParaRPr lang="en-US" sz="4200" dirty="0" smtClean="0"/>
          </a:p>
          <a:p>
            <a:endParaRPr lang="en-US" dirty="0"/>
          </a:p>
        </p:txBody>
      </p:sp>
      <p:pic>
        <p:nvPicPr>
          <p:cNvPr id="6146" name="Picture 2" descr="Image result for con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10" y="3571742"/>
            <a:ext cx="3040446" cy="21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Financial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612571"/>
            <a:ext cx="9905999" cy="3178629"/>
          </a:xfrm>
        </p:spPr>
        <p:txBody>
          <a:bodyPr anchor="t">
            <a:normAutofit/>
          </a:bodyPr>
          <a:lstStyle/>
          <a:p>
            <a:r>
              <a:rPr lang="en-US" sz="3600" b="1" dirty="0" smtClean="0"/>
              <a:t>Sponsorships/Donations</a:t>
            </a:r>
          </a:p>
          <a:p>
            <a:r>
              <a:rPr lang="en-US" sz="3600" b="1" dirty="0" smtClean="0"/>
              <a:t>Golf Outing</a:t>
            </a:r>
          </a:p>
          <a:p>
            <a:r>
              <a:rPr lang="en-US" sz="3600" b="1" dirty="0" smtClean="0"/>
              <a:t>Driveway Paintings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7170" name="Picture 2" descr="Image result for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32" y="609600"/>
            <a:ext cx="2322878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Service 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3812" y="281939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Costuming &amp; Apparel</a:t>
            </a:r>
          </a:p>
          <a:p>
            <a:r>
              <a:rPr lang="en-US" sz="3600" b="1" dirty="0" smtClean="0"/>
              <a:t>Production</a:t>
            </a:r>
          </a:p>
          <a:p>
            <a:r>
              <a:rPr lang="en-US" sz="3600" b="1" dirty="0" smtClean="0"/>
              <a:t>Special Events</a:t>
            </a:r>
          </a:p>
          <a:p>
            <a:r>
              <a:rPr lang="en-US" sz="3600" b="1" dirty="0" smtClean="0"/>
              <a:t>Mid Iowa</a:t>
            </a:r>
          </a:p>
          <a:p>
            <a:r>
              <a:rPr lang="en-US" sz="3600" b="1" dirty="0" smtClean="0"/>
              <a:t>Volunteer Options</a:t>
            </a:r>
          </a:p>
          <a:p>
            <a:endParaRPr lang="en-US" sz="4000" dirty="0"/>
          </a:p>
        </p:txBody>
      </p:sp>
      <p:pic>
        <p:nvPicPr>
          <p:cNvPr id="8194" name="Picture 2" descr="Image result for volunteer  black and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5" y="3309256"/>
            <a:ext cx="4095473" cy="167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Leadership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 smtClean="0"/>
              <a:t>Mid Iowa</a:t>
            </a:r>
          </a:p>
          <a:p>
            <a:r>
              <a:rPr lang="en-US" sz="3600" b="1" dirty="0" smtClean="0"/>
              <a:t>Festival of Choirs</a:t>
            </a:r>
            <a:endParaRPr lang="en-US" sz="3600" b="1" dirty="0"/>
          </a:p>
        </p:txBody>
      </p:sp>
      <p:pic>
        <p:nvPicPr>
          <p:cNvPr id="9222" name="Picture 6" descr="Image result for grow leade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01" y="2514600"/>
            <a:ext cx="3959225" cy="26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Dates &amp; Competitions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721" y="2015836"/>
            <a:ext cx="9568153" cy="4426528"/>
          </a:xfrm>
        </p:spPr>
        <p:txBody>
          <a:bodyPr anchor="t">
            <a:normAutofit/>
          </a:bodyPr>
          <a:lstStyle/>
          <a:p>
            <a:pPr lvl="1"/>
            <a:r>
              <a:rPr lang="en-US" sz="2400" b="1" dirty="0" smtClean="0"/>
              <a:t>November 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 – Winter Warm Up</a:t>
            </a:r>
          </a:p>
          <a:p>
            <a:pPr lvl="1"/>
            <a:r>
              <a:rPr lang="en-US" sz="2400" b="1" dirty="0" smtClean="0"/>
              <a:t>January 2-5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 – Show Choir Camp</a:t>
            </a:r>
          </a:p>
          <a:p>
            <a:pPr lvl="1"/>
            <a:r>
              <a:rPr lang="en-US" sz="2400" b="1" dirty="0" smtClean="0"/>
              <a:t>January 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 Mid Iowa </a:t>
            </a:r>
          </a:p>
          <a:p>
            <a:pPr lvl="1"/>
            <a:r>
              <a:rPr lang="en-US" sz="2400" b="1" dirty="0" smtClean="0"/>
              <a:t>January 18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 Linn Marr</a:t>
            </a:r>
          </a:p>
          <a:p>
            <a:pPr lvl="1"/>
            <a:r>
              <a:rPr lang="en-US" sz="2400" b="1" dirty="0" smtClean="0"/>
              <a:t>January 25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 Johnston</a:t>
            </a:r>
          </a:p>
          <a:p>
            <a:pPr lvl="1"/>
            <a:r>
              <a:rPr lang="en-US" sz="2400" b="1" dirty="0" smtClean="0"/>
              <a:t>February 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 Urbandale</a:t>
            </a:r>
          </a:p>
          <a:p>
            <a:pPr lvl="1"/>
            <a:r>
              <a:rPr lang="en-US" sz="2400" b="1" dirty="0" smtClean="0"/>
              <a:t>February 29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 CR Kennedy</a:t>
            </a:r>
          </a:p>
          <a:p>
            <a:pPr lvl="1"/>
            <a:r>
              <a:rPr lang="en-US" sz="2400" b="1" dirty="0" smtClean="0"/>
              <a:t>March 5-8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 Spring Show</a:t>
            </a:r>
            <a:endParaRPr lang="en-US" sz="2400" b="1" dirty="0"/>
          </a:p>
          <a:p>
            <a:pPr lvl="1"/>
            <a:endParaRPr lang="en-US" sz="2000" dirty="0" smtClean="0"/>
          </a:p>
        </p:txBody>
      </p:sp>
      <p:pic>
        <p:nvPicPr>
          <p:cNvPr id="11290" name="Picture 26" descr="Image result for mark your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41" y="2689296"/>
            <a:ext cx="4383329" cy="24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Upcoming Events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666999"/>
            <a:ext cx="9568153" cy="3733801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August </a:t>
            </a:r>
            <a:r>
              <a:rPr lang="en-US" sz="2800" b="1" dirty="0" smtClean="0"/>
              <a:t>11 – Spectrum/Chaos Parent Meeting</a:t>
            </a:r>
          </a:p>
          <a:p>
            <a:pPr marL="742950" lvl="2"/>
            <a:r>
              <a:rPr lang="en-US" sz="2400" b="1" dirty="0">
                <a:solidFill>
                  <a:schemeClr val="accent3"/>
                </a:solidFill>
              </a:rPr>
              <a:t>4:00  p.m. @ CHS Auditorium </a:t>
            </a:r>
            <a:endParaRPr lang="en-US" sz="2800" b="1" dirty="0" smtClean="0"/>
          </a:p>
          <a:p>
            <a:pPr marL="285750" lvl="1"/>
            <a:r>
              <a:rPr lang="en-US" sz="2800" b="1" dirty="0"/>
              <a:t>August 11</a:t>
            </a:r>
            <a:r>
              <a:rPr lang="en-US" sz="2800" b="1" baseline="30000" dirty="0"/>
              <a:t>th</a:t>
            </a:r>
            <a:r>
              <a:rPr lang="en-US" sz="2800" b="1" dirty="0"/>
              <a:t> – Fall Kick Off </a:t>
            </a:r>
            <a:r>
              <a:rPr lang="en-US" sz="2800" b="1" dirty="0" smtClean="0"/>
              <a:t>Potluck</a:t>
            </a:r>
          </a:p>
          <a:p>
            <a:pPr marL="742950" lvl="2"/>
            <a:r>
              <a:rPr lang="en-US" sz="2600" b="1" dirty="0">
                <a:solidFill>
                  <a:schemeClr val="accent3"/>
                </a:solidFill>
              </a:rPr>
              <a:t>5:00  p.m. @ CHS </a:t>
            </a:r>
            <a:r>
              <a:rPr lang="en-US" sz="2600" b="1" dirty="0" smtClean="0">
                <a:solidFill>
                  <a:schemeClr val="accent3"/>
                </a:solidFill>
              </a:rPr>
              <a:t>Cafeteria</a:t>
            </a:r>
            <a:endParaRPr lang="en-US" sz="2800" b="1" dirty="0" smtClean="0"/>
          </a:p>
          <a:p>
            <a:pPr marL="285750" lvl="1"/>
            <a:r>
              <a:rPr lang="en-US" sz="2800" b="1" dirty="0" smtClean="0"/>
              <a:t>August 19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– Regular Rehearsal Schedule Begins</a:t>
            </a:r>
          </a:p>
          <a:p>
            <a:pPr marL="285750" lvl="1"/>
            <a:r>
              <a:rPr lang="en-US" sz="2800" b="1" dirty="0" smtClean="0"/>
              <a:t>Sept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– Golf Tourney</a:t>
            </a:r>
            <a:endParaRPr lang="en-US" sz="2800" b="1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11278" name="Picture 14" descr="Image result for kick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609600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Questions?</a:t>
            </a:r>
            <a:endParaRPr lang="en-US" sz="4800" dirty="0">
              <a:solidFill>
                <a:schemeClr val="accent3"/>
              </a:solidFill>
            </a:endParaRPr>
          </a:p>
        </p:txBody>
      </p:sp>
      <p:pic>
        <p:nvPicPr>
          <p:cNvPr id="5124" name="Picture 4" descr="Image result for ques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61" y="2217445"/>
            <a:ext cx="8067901" cy="38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Thank you!! </a:t>
            </a:r>
            <a:endParaRPr lang="en-US" sz="4800" dirty="0">
              <a:solidFill>
                <a:schemeClr val="accent3"/>
              </a:solidFill>
            </a:endParaRPr>
          </a:p>
        </p:txBody>
      </p:sp>
      <p:pic>
        <p:nvPicPr>
          <p:cNvPr id="8" name="Picture 2" descr="https://lh4.googleusercontent.com/UQgEo8VS4aqXF7GxBW3nVWRIbjkO07mss2wtvtf1ayeZyWfIVOeDYH9qzwbNoWlrH5AToNcNqRc73_TGK2l5t_ESjLOZFFQ7iJHvQkUOPE1D6IS6g-F5mvyuPa-dSeHxu1Tkqj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744980"/>
            <a:ext cx="2359599" cy="2359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1413" y="2587817"/>
            <a:ext cx="7591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  <a:hlinkClick r:id="rId3"/>
              </a:rPr>
              <a:t>Ankeny Centennial Choral Music</a:t>
            </a:r>
            <a:endParaRPr lang="en-US" sz="3600" dirty="0" smtClean="0">
              <a:solidFill>
                <a:schemeClr val="accent3"/>
              </a:solidFill>
            </a:endParaRPr>
          </a:p>
          <a:p>
            <a:pPr algn="ctr"/>
            <a:endParaRPr lang="en-US" sz="3600" dirty="0">
              <a:solidFill>
                <a:schemeClr val="accent3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3"/>
                </a:solidFill>
              </a:rPr>
              <a:t>Next Parent Meeting </a:t>
            </a:r>
          </a:p>
          <a:p>
            <a:pPr algn="ctr"/>
            <a:r>
              <a:rPr lang="en-US" sz="3600" b="1" dirty="0" smtClean="0">
                <a:solidFill>
                  <a:schemeClr val="accent3"/>
                </a:solidFill>
              </a:rPr>
              <a:t> Tuesday, September 3</a:t>
            </a:r>
            <a:r>
              <a:rPr lang="en-US" sz="3600" b="1" baseline="30000" dirty="0" smtClean="0">
                <a:solidFill>
                  <a:schemeClr val="accent3"/>
                </a:solidFill>
              </a:rPr>
              <a:t>rd</a:t>
            </a:r>
            <a:r>
              <a:rPr lang="en-US" sz="3600" b="1" dirty="0" smtClean="0">
                <a:solidFill>
                  <a:schemeClr val="accent3"/>
                </a:solidFill>
              </a:rPr>
              <a:t> @ 7:00</a:t>
            </a:r>
          </a:p>
          <a:p>
            <a:pPr algn="ctr"/>
            <a:r>
              <a:rPr lang="en-US" sz="3600" b="1" dirty="0" smtClean="0">
                <a:solidFill>
                  <a:schemeClr val="accent3"/>
                </a:solidFill>
              </a:rPr>
              <a:t>CHS Choir Room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1600200"/>
            <a:ext cx="4115766" cy="1371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Glitter &amp; Gold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767" y="3200401"/>
            <a:ext cx="4115765" cy="225987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Black and Gold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Glitter &amp; Gold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Glitter is in the 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Wild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" name="Screen Shot 2019-07-13 at 5.11.15 PM.png" descr="Screen Shot 2019-07-13 at 5.11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474613" y="609600"/>
            <a:ext cx="5202000" cy="5181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9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004454"/>
            <a:ext cx="5444836" cy="1371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Shapeshifting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767" y="2479964"/>
            <a:ext cx="4115765" cy="380999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Shapeshifting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Will It </a:t>
            </a:r>
            <a:r>
              <a:rPr lang="en-US" sz="3200" b="1" dirty="0">
                <a:solidFill>
                  <a:schemeClr val="tx2"/>
                </a:solidFill>
              </a:rPr>
              <a:t>G</a:t>
            </a:r>
            <a:r>
              <a:rPr lang="en-US" sz="3200" b="1" dirty="0" smtClean="0">
                <a:solidFill>
                  <a:schemeClr val="tx2"/>
                </a:solidFill>
              </a:rPr>
              <a:t>o ‘Round In Circles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Shape of My Heart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Objection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Hip to Be Square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6" name="Screen Shot 2019-07-16 at 11.34.07 AM.png" descr="Screen Shot 2019-07-16 at 11.34.0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1927" y="905163"/>
            <a:ext cx="5448300" cy="5384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28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893618"/>
            <a:ext cx="4115766" cy="990600"/>
          </a:xfrm>
        </p:spPr>
        <p:txBody>
          <a:bodyPr anchor="t"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Truman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767" y="1759526"/>
            <a:ext cx="4115765" cy="473825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There’s No Business Like Show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Brush Your Teeth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Won’t You Be My Neighbor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There’s a Great Big Beautiful Tomorrow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Paranoid/</a:t>
            </a:r>
            <a:r>
              <a:rPr lang="en-US" sz="1800" b="1" dirty="0" err="1" smtClean="0">
                <a:solidFill>
                  <a:schemeClr val="tx2"/>
                </a:solidFill>
              </a:rPr>
              <a:t>Somebeody’s</a:t>
            </a:r>
            <a:r>
              <a:rPr lang="en-US" sz="1800" b="1" dirty="0" smtClean="0">
                <a:solidFill>
                  <a:schemeClr val="tx2"/>
                </a:solidFill>
              </a:rPr>
              <a:t> Watching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Beyond the 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The Show Must Go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Come Home/Take Me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Stole the Show</a:t>
            </a:r>
          </a:p>
        </p:txBody>
      </p:sp>
      <p:pic>
        <p:nvPicPr>
          <p:cNvPr id="6" name="Screen Shot 2019-07-14 at 4.29.10 PM.png" descr="Screen Shot 2019-07-14 at 4.29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rcRect t="1233"/>
          <a:stretch>
            <a:fillRect/>
          </a:stretch>
        </p:blipFill>
        <p:spPr>
          <a:xfrm>
            <a:off x="5377816" y="893618"/>
            <a:ext cx="5063083" cy="5181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893618"/>
            <a:ext cx="4115766" cy="990600"/>
          </a:xfrm>
        </p:spPr>
        <p:txBody>
          <a:bodyPr anchor="t"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Rise Above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767" y="2090057"/>
            <a:ext cx="4115765" cy="4407724"/>
          </a:xfrm>
        </p:spPr>
        <p:txBody>
          <a:bodyPr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Hard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A Safe Place to 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Hard Times Come again No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Rise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Living</a:t>
            </a:r>
            <a:endParaRPr lang="en-US" sz="1800" b="1" dirty="0" smtClean="0">
              <a:solidFill>
                <a:schemeClr val="tx2"/>
              </a:solidFill>
            </a:endParaRPr>
          </a:p>
        </p:txBody>
      </p:sp>
      <p:pic>
        <p:nvPicPr>
          <p:cNvPr id="7" name="Screen Shot 2019-07-14 at 4.28.31 PM.png" descr="Screen Shot 2019-07-14 at 4.28.3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6629" y="1260104"/>
            <a:ext cx="4470400" cy="4470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74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893618"/>
            <a:ext cx="4115766" cy="990600"/>
          </a:xfrm>
        </p:spPr>
        <p:txBody>
          <a:bodyPr anchor="t"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Swan Lake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767" y="1759526"/>
            <a:ext cx="4115765" cy="473825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Source Material From Swan Lake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Settle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Falling in Love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I Choose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The Juggernaut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Dancing Alone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How Long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When the Party’s 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Wait for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tx2"/>
              </a:solidFill>
            </a:endParaRPr>
          </a:p>
        </p:txBody>
      </p:sp>
      <p:pic>
        <p:nvPicPr>
          <p:cNvPr id="5" name="Screen Shot 2019-07-14 at 4.30.23 PM.png" descr="Screen Shot 2019-07-14 at 4.30.2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1450" y="893618"/>
            <a:ext cx="5075981" cy="51552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2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Introductions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1412" y="2371942"/>
            <a:ext cx="4876799" cy="576262"/>
          </a:xfrm>
        </p:spPr>
        <p:txBody>
          <a:bodyPr/>
          <a:lstStyle/>
          <a:p>
            <a:r>
              <a:rPr lang="en-US" dirty="0" smtClean="0"/>
              <a:t>Executive Officers &amp; 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41412" y="2948204"/>
            <a:ext cx="4876800" cy="3217512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r>
              <a:rPr lang="en-US" sz="3400" b="1" dirty="0" smtClean="0">
                <a:solidFill>
                  <a:schemeClr val="accent3"/>
                </a:solidFill>
              </a:rPr>
              <a:t>Chairperson</a:t>
            </a:r>
            <a:r>
              <a:rPr lang="en-US" sz="3400" b="1" dirty="0" smtClean="0"/>
              <a:t> – Kara </a:t>
            </a:r>
            <a:r>
              <a:rPr lang="en-US" sz="3400" b="1" dirty="0" err="1" smtClean="0"/>
              <a:t>McGarvey</a:t>
            </a:r>
            <a:endParaRPr lang="en-US" sz="3400" b="1" dirty="0" smtClean="0"/>
          </a:p>
          <a:p>
            <a:r>
              <a:rPr lang="en-US" sz="3400" b="1" dirty="0" smtClean="0">
                <a:solidFill>
                  <a:schemeClr val="accent3"/>
                </a:solidFill>
              </a:rPr>
              <a:t>President</a:t>
            </a:r>
            <a:r>
              <a:rPr lang="en-US" sz="3400" b="1" dirty="0" smtClean="0"/>
              <a:t> – Heather Raver</a:t>
            </a:r>
          </a:p>
          <a:p>
            <a:r>
              <a:rPr lang="en-US" sz="3400" b="1" dirty="0" smtClean="0">
                <a:solidFill>
                  <a:schemeClr val="accent3"/>
                </a:solidFill>
              </a:rPr>
              <a:t>Treasurer</a:t>
            </a:r>
            <a:r>
              <a:rPr lang="en-US" sz="3400" b="1" dirty="0" smtClean="0"/>
              <a:t> – Karen Myers</a:t>
            </a:r>
          </a:p>
          <a:p>
            <a:r>
              <a:rPr lang="en-US" sz="3400" b="1" dirty="0" smtClean="0"/>
              <a:t>Vice President – Lisa West</a:t>
            </a:r>
          </a:p>
          <a:p>
            <a:r>
              <a:rPr lang="en-US" sz="3400" b="1" dirty="0" smtClean="0"/>
              <a:t>Vice Chairperson – Stacey Donnelly</a:t>
            </a:r>
          </a:p>
          <a:p>
            <a:r>
              <a:rPr lang="en-US" sz="3400" b="1" dirty="0" smtClean="0"/>
              <a:t>Secretary – Nancy Lehman</a:t>
            </a:r>
            <a:endParaRPr lang="en-US" sz="3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43131" y="2371942"/>
            <a:ext cx="4604280" cy="576262"/>
          </a:xfrm>
        </p:spPr>
        <p:txBody>
          <a:bodyPr/>
          <a:lstStyle/>
          <a:p>
            <a:r>
              <a:rPr lang="en-US" dirty="0" smtClean="0"/>
              <a:t>At large Board Members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0612" y="2948204"/>
            <a:ext cx="4876801" cy="321751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400" b="1" dirty="0" smtClean="0">
                <a:effectLst/>
              </a:rPr>
              <a:t>Special Events – Dawn </a:t>
            </a:r>
            <a:r>
              <a:rPr lang="en-US" sz="3400" b="1" dirty="0" err="1" smtClean="0">
                <a:effectLst/>
              </a:rPr>
              <a:t>Martiin</a:t>
            </a:r>
            <a:endParaRPr lang="en-US" sz="3400" b="1" dirty="0" smtClean="0">
              <a:effectLst/>
            </a:endParaRPr>
          </a:p>
          <a:p>
            <a:r>
              <a:rPr lang="en-US" sz="3400" b="1" dirty="0" smtClean="0">
                <a:effectLst/>
              </a:rPr>
              <a:t>Mid Iowa -  </a:t>
            </a:r>
            <a:r>
              <a:rPr lang="en-US" sz="3400" b="1" dirty="0" err="1" smtClean="0">
                <a:effectLst/>
              </a:rPr>
              <a:t>Cami</a:t>
            </a:r>
            <a:r>
              <a:rPr lang="en-US" sz="3400" b="1" dirty="0" smtClean="0">
                <a:effectLst/>
              </a:rPr>
              <a:t> </a:t>
            </a:r>
            <a:r>
              <a:rPr lang="en-US" sz="3400" b="1" dirty="0" err="1" smtClean="0">
                <a:effectLst/>
              </a:rPr>
              <a:t>Eistentreiger</a:t>
            </a:r>
            <a:endParaRPr lang="en-US" sz="3400" b="1" dirty="0" smtClean="0">
              <a:effectLst/>
            </a:endParaRPr>
          </a:p>
          <a:p>
            <a:r>
              <a:rPr lang="en-US" sz="3400" b="1" dirty="0" smtClean="0">
                <a:effectLst/>
              </a:rPr>
              <a:t>Volunteer – Mary Stoltenberg</a:t>
            </a:r>
          </a:p>
          <a:p>
            <a:r>
              <a:rPr lang="en-US" sz="3400" b="1" dirty="0" smtClean="0">
                <a:effectLst/>
              </a:rPr>
              <a:t>Fundraising – </a:t>
            </a:r>
          </a:p>
          <a:p>
            <a:r>
              <a:rPr lang="en-US" sz="3400" b="1" dirty="0" smtClean="0">
                <a:effectLst/>
              </a:rPr>
              <a:t>Costumes – </a:t>
            </a:r>
            <a:r>
              <a:rPr lang="en-US" sz="3400" b="1" dirty="0" err="1" smtClean="0">
                <a:effectLst/>
              </a:rPr>
              <a:t>Dorthe</a:t>
            </a:r>
            <a:r>
              <a:rPr lang="en-US" sz="3400" b="1" dirty="0" smtClean="0">
                <a:effectLst/>
              </a:rPr>
              <a:t> Zimmerman</a:t>
            </a:r>
          </a:p>
          <a:p>
            <a:r>
              <a:rPr lang="en-US" sz="3400" b="1" dirty="0" smtClean="0">
                <a:effectLst/>
              </a:rPr>
              <a:t>Production – Dave Raver</a:t>
            </a:r>
          </a:p>
          <a:p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utoShape 2" descr="Image result for gold hello my name is stic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gold hello my name is stickers"/>
          <p:cNvSpPr>
            <a:spLocks noChangeAspect="1" noChangeArrowheads="1"/>
          </p:cNvSpPr>
          <p:nvPr/>
        </p:nvSpPr>
        <p:spPr bwMode="auto">
          <a:xfrm>
            <a:off x="307975" y="7937"/>
            <a:ext cx="3793762" cy="37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Who’s In the Room??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Please stand if this is your first high school show choir experience.</a:t>
            </a:r>
          </a:p>
          <a:p>
            <a:r>
              <a:rPr lang="en-US" sz="2800" b="1" dirty="0" smtClean="0"/>
              <a:t>Please stand if you have had or have multiple children in the program.  2?  3?  More?</a:t>
            </a:r>
          </a:p>
          <a:p>
            <a:r>
              <a:rPr lang="en-US" sz="2800" b="1" dirty="0" smtClean="0"/>
              <a:t>Please share with an elbow partner one thing you are excited about this year, and one question you have</a:t>
            </a:r>
          </a:p>
          <a:p>
            <a:endParaRPr lang="en-US" sz="2800" dirty="0" smtClean="0"/>
          </a:p>
        </p:txBody>
      </p:sp>
      <p:pic>
        <p:nvPicPr>
          <p:cNvPr id="3076" name="Picture 4" descr="Image result for gold hello my name is sti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72" y="609600"/>
            <a:ext cx="1658983" cy="16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55883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Purpose of CCMPO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3" y="1854927"/>
            <a:ext cx="9905998" cy="45850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 provide financial support to the Ankeny Choral Music Program, which includes choral groups and show choirs</a:t>
            </a:r>
          </a:p>
          <a:p>
            <a:r>
              <a:rPr lang="en-US" sz="2400" b="1" dirty="0" smtClean="0"/>
              <a:t>To promote a high level of support through fundraising, volunteering and event planning</a:t>
            </a:r>
          </a:p>
          <a:p>
            <a:r>
              <a:rPr lang="en-US" sz="2400" b="1" dirty="0" smtClean="0"/>
              <a:t>To support with good moral character</a:t>
            </a:r>
          </a:p>
          <a:p>
            <a:r>
              <a:rPr lang="en-US" sz="2400" b="1" dirty="0" smtClean="0"/>
              <a:t>To provide facilities and equipment as necessary</a:t>
            </a:r>
          </a:p>
          <a:p>
            <a:r>
              <a:rPr lang="en-US" sz="2400" b="1" dirty="0" smtClean="0"/>
              <a:t>To support the opportunity for students</a:t>
            </a:r>
          </a:p>
          <a:p>
            <a:r>
              <a:rPr lang="en-US" sz="2400" b="1" dirty="0" smtClean="0"/>
              <a:t>To establish and maintain rules of fairness for all participants</a:t>
            </a:r>
          </a:p>
          <a:p>
            <a:r>
              <a:rPr lang="en-US" sz="2400" b="1" dirty="0" smtClean="0"/>
              <a:t>To Organize and Facilitate Mid Iowa</a:t>
            </a:r>
          </a:p>
        </p:txBody>
      </p:sp>
      <p:pic>
        <p:nvPicPr>
          <p:cNvPr id="4104" name="Picture 8" descr="Image result for 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39" y="609600"/>
            <a:ext cx="1872672" cy="12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9441</TotalTime>
  <Words>506</Words>
  <Application>Microsoft Office PowerPoint</Application>
  <PresentationFormat>Widescreen</PresentationFormat>
  <Paragraphs>138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Mesh</vt:lpstr>
      <vt:lpstr>PowerPoint Presentation</vt:lpstr>
      <vt:lpstr>Glitter &amp; Gold</vt:lpstr>
      <vt:lpstr>Shapeshifting</vt:lpstr>
      <vt:lpstr>Truman</vt:lpstr>
      <vt:lpstr>Rise Above</vt:lpstr>
      <vt:lpstr>Swan Lake</vt:lpstr>
      <vt:lpstr>Introductions</vt:lpstr>
      <vt:lpstr>Who’s In the Room??</vt:lpstr>
      <vt:lpstr>Purpose of CCMPO</vt:lpstr>
      <vt:lpstr>Resources</vt:lpstr>
      <vt:lpstr>How can you Contribute??</vt:lpstr>
      <vt:lpstr>Financial</vt:lpstr>
      <vt:lpstr>Service </vt:lpstr>
      <vt:lpstr>Leadership</vt:lpstr>
      <vt:lpstr>Dates &amp; Competitions</vt:lpstr>
      <vt:lpstr>Upcoming Events</vt:lpstr>
      <vt:lpstr>Questions?</vt:lpstr>
      <vt:lpstr>Thank you!! </vt:lpstr>
    </vt:vector>
  </TitlesOfParts>
  <Company>Ankeny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nancy.lehman</dc:creator>
  <cp:lastModifiedBy>nancy.lehman</cp:lastModifiedBy>
  <cp:revision>26</cp:revision>
  <dcterms:created xsi:type="dcterms:W3CDTF">2019-08-03T02:15:04Z</dcterms:created>
  <dcterms:modified xsi:type="dcterms:W3CDTF">2019-08-11T11:51:49Z</dcterms:modified>
</cp:coreProperties>
</file>